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20" y="-8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ayUSA_ppt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9201" y="3344784"/>
            <a:ext cx="401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your information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3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136</TotalTime>
  <Words>4</Words>
  <Application>Microsoft Macintosh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Dawn Eddy</cp:lastModifiedBy>
  <cp:revision>42</cp:revision>
  <dcterms:created xsi:type="dcterms:W3CDTF">2010-04-12T23:12:02Z</dcterms:created>
  <dcterms:modified xsi:type="dcterms:W3CDTF">2015-04-22T16:15:18Z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